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2" r:id="rId1"/>
  </p:sldMasterIdLst>
  <p:sldIdLst>
    <p:sldId id="301" r:id="rId2"/>
    <p:sldId id="260" r:id="rId3"/>
    <p:sldId id="272" r:id="rId4"/>
    <p:sldId id="291" r:id="rId5"/>
    <p:sldId id="273" r:id="rId6"/>
    <p:sldId id="276" r:id="rId7"/>
    <p:sldId id="292" r:id="rId8"/>
    <p:sldId id="293" r:id="rId9"/>
    <p:sldId id="294" r:id="rId10"/>
    <p:sldId id="295" r:id="rId11"/>
    <p:sldId id="296" r:id="rId12"/>
    <p:sldId id="299" r:id="rId13"/>
    <p:sldId id="298" r:id="rId14"/>
    <p:sldId id="30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52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786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54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3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1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69361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80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56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2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807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1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065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D13E1-1D9D-A69F-E55D-628D7F06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Олимпийские игры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DFC81F-13E1-4E7F-0A66-5BE692DD9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081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+mj-lt"/>
                <a:cs typeface="+mj-lt"/>
              </a:rPr>
              <a:t>Подготовительный этап</a:t>
            </a:r>
            <a:endParaRPr lang="ru-RU" dirty="0"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8199" y="1267713"/>
            <a:ext cx="891540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Проведение опроса</a:t>
            </a:r>
            <a:endParaRPr lang="ru-RU" dirty="0">
              <a:latin typeface="Arial" panose="020B060402020202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ECABB-A781-5704-6EA5-5E2DE144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897" y="1895360"/>
            <a:ext cx="9221291" cy="49626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014" y="51800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+mj-lt"/>
                <a:cs typeface="+mj-lt"/>
              </a:rPr>
              <a:t>Основной этап 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7986" y="1848351"/>
            <a:ext cx="5934919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>
                <a:latin typeface="Arial" panose="020B0604020202020204"/>
                <a:ea typeface="+mn-lt"/>
                <a:cs typeface="+mn-lt"/>
              </a:rPr>
              <a:t>Стадион «Труд» в 13:00</a:t>
            </a:r>
            <a:endParaRPr lang="ru-RU" dirty="0"/>
          </a:p>
          <a:p>
            <a:r>
              <a:rPr lang="ru-RU" sz="2800" dirty="0">
                <a:latin typeface="Arial" panose="020B0604020202020204"/>
                <a:cs typeface="Arial" panose="020B0604020202020204"/>
              </a:rPr>
              <a:t>Мероприятие -</a:t>
            </a:r>
            <a:r>
              <a:rPr lang="ru-RU" sz="2800" dirty="0">
                <a:latin typeface="Arial" panose="020B0604020202020204"/>
                <a:ea typeface="+mn-lt"/>
                <a:cs typeface="+mn-lt"/>
              </a:rPr>
              <a:t> Спартакиада</a:t>
            </a:r>
            <a:endParaRPr lang="ru-RU" sz="2800" dirty="0">
              <a:latin typeface="Arial" panose="020B0604020202020204"/>
              <a:ea typeface="+mn-lt"/>
              <a:cs typeface="Arial" panose="020B0604020202020204"/>
            </a:endParaRPr>
          </a:p>
          <a:p>
            <a:r>
              <a:rPr lang="ru-RU" sz="2800" dirty="0">
                <a:latin typeface="Arial" panose="020B0604020202020204"/>
                <a:ea typeface="+mn-lt"/>
                <a:cs typeface="+mn-lt"/>
              </a:rPr>
              <a:t>«Мы будущие Олимпийцы»</a:t>
            </a:r>
            <a:endParaRPr lang="ru-RU" sz="28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4" name="Рисунок 3" descr="Изображение выглядит как на открытом воздухе, одежда, человек, дерево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777" y="1484424"/>
            <a:ext cx="4773707" cy="3574678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дерево, трава, спортивное оборудование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436" y="3737162"/>
            <a:ext cx="3372972" cy="2521325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трава, небо, дерево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95" y="5059102"/>
            <a:ext cx="1994649" cy="14903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887" y="56623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>
                <a:solidFill>
                  <a:srgbClr val="C00000"/>
                </a:solidFill>
                <a:latin typeface="Arial" panose="020B0604020202020204"/>
                <a:ea typeface="+mj-lt"/>
                <a:cs typeface="+mj-lt"/>
              </a:rPr>
              <a:t>Продукт проекта</a:t>
            </a:r>
            <a:endParaRPr lang="ru-RU" sz="4000"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7616" y="1431633"/>
            <a:ext cx="891540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Фотовыставка «Мы – будущие Олимпийцы»;</a:t>
            </a:r>
            <a:endParaRPr lang="ru-RU" sz="28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89D1C8-967C-8361-8053-B16B6D79EC4D}"/>
              </a:ext>
            </a:extLst>
          </p:cNvPr>
          <p:cNvSpPr/>
          <p:nvPr/>
        </p:nvSpPr>
        <p:spPr>
          <a:xfrm>
            <a:off x="584537" y="2083242"/>
            <a:ext cx="11493494" cy="44835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обувь, одежда, на открытом воздухе, человек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368" y="2191738"/>
            <a:ext cx="1829362" cy="4019352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небо, обувь, одежд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313" y="2210387"/>
            <a:ext cx="2328584" cy="4011782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Человеческое лицо, одежда, улыбк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73552" y="1906185"/>
            <a:ext cx="1816881" cy="2425286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на открытом воздухе, человек, дерево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145" y="2225812"/>
            <a:ext cx="2315837" cy="1822023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на открытом воздухе, обувь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835" y="4186176"/>
            <a:ext cx="3318030" cy="2035993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ческое лицо, дерево, человек, на открытом воздухе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97" y="2191738"/>
            <a:ext cx="1633818" cy="185418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трава, человек, небо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32" y="4143581"/>
            <a:ext cx="3061489" cy="20359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596" y="57588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+mj-lt"/>
                <a:cs typeface="+mj-lt"/>
              </a:rPr>
              <a:t>Заключительный этап</a:t>
            </a:r>
            <a:endParaRPr lang="ru-RU" dirty="0">
              <a:solidFill>
                <a:srgbClr val="C00000"/>
              </a:solidFill>
              <a:latin typeface="Century Gothic" panose="020B0502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7792" y="2000053"/>
            <a:ext cx="891540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>
                <a:latin typeface="Arial" panose="020B0604020202020204"/>
                <a:ea typeface="+mn-lt"/>
                <a:cs typeface="+mn-lt"/>
              </a:rPr>
              <a:t>Анкетирование для родителей </a:t>
            </a:r>
            <a:endParaRPr lang="ru-RU" sz="2800" dirty="0">
              <a:latin typeface="Arial" panose="020B0604020202020204"/>
              <a:ea typeface="+mn-lt"/>
              <a:cs typeface="Arial" panose="020B0604020202020204"/>
            </a:endParaRPr>
          </a:p>
          <a:p>
            <a:r>
              <a:rPr lang="ru-RU" sz="2800" dirty="0">
                <a:latin typeface="Arial" panose="020B0604020202020204"/>
                <a:ea typeface="+mn-lt"/>
                <a:cs typeface="+mn-lt"/>
              </a:rPr>
              <a:t>«Оценка результатов проделанной работы»</a:t>
            </a:r>
          </a:p>
          <a:p>
            <a:r>
              <a:rPr lang="ru-RU" sz="2800" dirty="0">
                <a:latin typeface="Arial" panose="020B0604020202020204"/>
                <a:ea typeface="+mn-lt"/>
                <a:cs typeface="+mn-lt"/>
              </a:rPr>
              <a:t>Подведение итогов</a:t>
            </a:r>
            <a:endParaRPr lang="ru-RU" sz="2800" dirty="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988" y="2098876"/>
            <a:ext cx="11424758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/>
                <a:cs typeface="Arial" panose="020B0604020202020204"/>
              </a:rPr>
              <a:t>Цель достигнута</a:t>
            </a: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/>
                <a:cs typeface="Arial" panose="020B0604020202020204"/>
              </a:rPr>
              <a:t>Продукт создан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/>
                <a:cs typeface="Arial" panose="020B0604020202020204"/>
              </a:rPr>
              <a:t>Задачи выполнены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45113-6DE5-4364-7E48-E1BB47D1C432}"/>
              </a:ext>
            </a:extLst>
          </p:cNvPr>
          <p:cNvSpPr txBox="1"/>
          <p:nvPr/>
        </p:nvSpPr>
        <p:spPr>
          <a:xfrm>
            <a:off x="3140765" y="795131"/>
            <a:ext cx="6559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265" y="60411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Calibri Light" panose="020F0302020204030204"/>
                <a:cs typeface="Calibri Light" panose="020F0302020204030204"/>
              </a:rPr>
              <a:t>Актуальность</a:t>
            </a:r>
            <a:endParaRPr lang="ru-RU" sz="4000" dirty="0"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41048" y="1714314"/>
            <a:ext cx="816334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Проведение олимпиады в немалой степени помогает воспитанию гражданских и патриотических чувств, формированию любви к Родине. Олимпийские принципы проповедуют идеи мира, дружбы, взаимопомощи, командного духа, стремление к достижению поставленной цели, которые созвучны принципам нравственного и физического воспитания.</a:t>
            </a:r>
            <a:endParaRPr lang="ru-RU" sz="2800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231" y="90199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Calibri Light" panose="020F0302020204030204"/>
                <a:cs typeface="Calibri Light" panose="020F0302020204030204"/>
              </a:rPr>
              <a:t>Цель проекта</a:t>
            </a:r>
            <a:endParaRPr lang="ru-RU" sz="4000" dirty="0"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714" y="2295803"/>
            <a:ext cx="10592904" cy="18434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/>
                <a:ea typeface="+mn-lt"/>
                <a:cs typeface="+mn-lt"/>
              </a:rPr>
              <a:t>Формирование социальной и личностной мотивации на сохранение и укрепление своего здоровья, и воспитания социально значимых личностных качеств посредством знакомства с Олимпийскими играми.</a:t>
            </a:r>
            <a:endParaRPr lang="ru-RU" sz="2800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786" y="51800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Проблемный вопрос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9384" y="1677627"/>
            <a:ext cx="9432851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Для чего проводят Олимпийские игры? 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Поверхностный интерес к спорту (современные дети думают, что спорт – это развлечение, не зная, какой это серьезный, ежедневный труд)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Недостаточная информированность об олимпийских играх и их возникновении.</a:t>
            </a:r>
            <a:endParaRPr lang="ru-RU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9440" y="19786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Calibri Light" panose="020F0302020204030204"/>
                <a:cs typeface="Calibri Light" panose="020F0302020204030204"/>
              </a:rPr>
              <a:t>Задачи проекта</a:t>
            </a:r>
            <a:endParaRPr lang="ru-RU" sz="4000" dirty="0"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873" y="1038300"/>
            <a:ext cx="10141527" cy="51087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Задачи для детей: </a:t>
            </a:r>
            <a:endParaRPr lang="ru-RU" sz="2800" dirty="0">
              <a:latin typeface="Arial" panose="020B0604020202020204"/>
              <a:ea typeface="+mn-lt"/>
              <a:cs typeface="Calibri" panose="020F0502020204030204"/>
            </a:endParaRP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Узнать о значимости Олимпийских игр. 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Формировать положительные отношения к занятиям физкультурной деятельность.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 Взаимодействовать со сверстниками в условиях совместного проектирования.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Изучить качества, которые позволили спортсменам стать победителями Олимпиады. 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Закреплять представления о зимних видах спорта, познакомить с олимпийскими зимними видами спорта</a:t>
            </a:r>
          </a:p>
          <a:p>
            <a:pPr marL="0" indent="0">
              <a:buNone/>
            </a:pPr>
            <a:endParaRPr lang="ru-RU" dirty="0">
              <a:latin typeface="Arial" panose="020B0604020202020204"/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596" y="43119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Calibri Light" panose="020F0302020204030204"/>
                <a:cs typeface="Calibri Light" panose="020F0302020204030204"/>
              </a:rPr>
              <a:t>Задачи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4061" y="1353124"/>
            <a:ext cx="9563878" cy="37776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Задачи для родителей: 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Обсудить с детьми значимость Олимпийских игр. 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Познакомить детей с разными поисками необходимой информации; 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Участвовать в создании выставок,  презентаций, спортивном празднике; 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Создать условия для физического самосовершенствования ребенка дома.</a:t>
            </a:r>
          </a:p>
          <a:p>
            <a:pPr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Взаимодействовать с учителями в условиях совместного </a:t>
            </a:r>
            <a:endParaRPr lang="ru-RU" sz="2800" dirty="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9308" y="1218389"/>
            <a:ext cx="9710624" cy="37776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Задачи для учителя:</a:t>
            </a:r>
          </a:p>
          <a:p>
            <a:pPr marL="285750" indent="-285750"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Создать информационную базу (оформление картотек, создание конспектов, презентаций, планирование, подбор музыкального материала и др.);</a:t>
            </a:r>
            <a:endParaRPr lang="ru-RU" sz="2800" dirty="0">
              <a:latin typeface="Arial" panose="020B0604020202020204"/>
              <a:cs typeface="Arial" panose="020B0604020202020204"/>
            </a:endParaRPr>
          </a:p>
          <a:p>
            <a:pPr marL="285750" indent="-285750"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Организовать пространство, скорректировать деятельность воспитателей, специалистов и сотрудников детского сада, родителей;</a:t>
            </a:r>
          </a:p>
          <a:p>
            <a:pPr marL="285750" indent="-285750"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 Привлечь к взаимодействию социальных партнеров;</a:t>
            </a:r>
          </a:p>
          <a:p>
            <a:pPr marL="285750" indent="-285750">
              <a:buFont typeface="Arial" panose="020B0604020202020204" charset="2"/>
              <a:buChar char="•"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Создать условия для благополучного и комфортного состояния детей в процессе выполнения проекта. </a:t>
            </a:r>
            <a:endParaRPr lang="ru-RU" sz="2800" dirty="0">
              <a:latin typeface="Arial" panose="020B0604020202020204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1638014" y="469781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Calibri Light" panose="020F0302020204030204"/>
                <a:cs typeface="Calibri Light" panose="020F0302020204030204"/>
              </a:rPr>
              <a:t>ЗАДАЧИ ПРОЕКТА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014" y="52765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+mj-lt"/>
                <a:cs typeface="+mj-lt"/>
              </a:rPr>
              <a:t>Сроки реализации</a:t>
            </a:r>
            <a:endParaRPr lang="ru-RU" sz="4000" dirty="0"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3082" y="1437425"/>
            <a:ext cx="891540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/>
                <a:ea typeface="+mn-lt"/>
                <a:cs typeface="+mn-lt"/>
              </a:rPr>
              <a:t> С 23 октября 2023г. по 26 октября 23г. </a:t>
            </a:r>
            <a:endParaRPr lang="ru-RU" sz="2800" dirty="0">
              <a:latin typeface="Arial" panose="020B060402020202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A65353-7052-44EF-5689-CC1911D3B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19" y="2184420"/>
            <a:ext cx="5724511" cy="43017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014" y="52765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/>
                <a:ea typeface="+mj-lt"/>
                <a:cs typeface="+mj-lt"/>
              </a:rPr>
              <a:t>Практическая значимость проекта</a:t>
            </a:r>
            <a:endParaRPr lang="ru-RU" dirty="0">
              <a:solidFill>
                <a:srgbClr val="262626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2427" y="2084080"/>
            <a:ext cx="891540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>
                <a:latin typeface="Arial" panose="020B0604020202020204"/>
                <a:ea typeface="+mn-lt"/>
                <a:cs typeface="+mn-lt"/>
              </a:rPr>
              <a:t>Расширение знаний об Олимпийских играх, будет использоваться в учебной деятельности </a:t>
            </a:r>
            <a:endParaRPr lang="ru-RU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30</TotalTime>
  <Words>350</Words>
  <Application>Microsoft Office PowerPoint</Application>
  <PresentationFormat>Широкоэкранный</PresentationFormat>
  <Paragraphs>49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Century Gothic</vt:lpstr>
      <vt:lpstr>Corbel</vt:lpstr>
      <vt:lpstr>Gill Sans MT</vt:lpstr>
      <vt:lpstr>Impact</vt:lpstr>
      <vt:lpstr>Wingdings</vt:lpstr>
      <vt:lpstr>Эмблема</vt:lpstr>
      <vt:lpstr>Олимпийские игры</vt:lpstr>
      <vt:lpstr>Актуальность</vt:lpstr>
      <vt:lpstr>Цель проекта</vt:lpstr>
      <vt:lpstr>Проблемный вопрос</vt:lpstr>
      <vt:lpstr>Задачи проекта</vt:lpstr>
      <vt:lpstr>Задачи проекта</vt:lpstr>
      <vt:lpstr>Презентация PowerPoint</vt:lpstr>
      <vt:lpstr>Сроки реализации</vt:lpstr>
      <vt:lpstr>Практическая значимость проекта</vt:lpstr>
      <vt:lpstr>Подготовительный этап</vt:lpstr>
      <vt:lpstr>Основной этап </vt:lpstr>
      <vt:lpstr>Продукт проекта</vt:lpstr>
      <vt:lpstr>Заключительный этап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Евгения Сажина</cp:lastModifiedBy>
  <cp:revision>267</cp:revision>
  <dcterms:created xsi:type="dcterms:W3CDTF">2023-11-01T14:53:00Z</dcterms:created>
  <dcterms:modified xsi:type="dcterms:W3CDTF">2023-11-26T20:30:22Z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8452BCD8AEC645719593671D7075EABA_13</vt:lpwstr>
  </property>
  <property fmtid="{D5CDD505-2E9C-101B-9397-08002B2CF9AE}" pid="3" name="KSOProductBuildVer">
    <vt:lpwstr>1049-12.2.0.13306</vt:lpwstr>
  </property>
</Properties>
</file>